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Light" panose="00000400000000000000" pitchFamily="2" charset="0"/>
      <p:regular r:id="rId15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79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7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Sentinel 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723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Honeypot Inteligente para la Detección Temprana de Amenazas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Universidad Tecnológica de Xicotepec de Juárez - Ingeniería en Desarrollo y Gestión de Software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401" y="575905"/>
            <a:ext cx="7681198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Conclusión: Innovación Integradora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1401" y="2195751"/>
            <a:ext cx="3736062" cy="1553647"/>
          </a:xfrm>
          <a:prstGeom prst="roundRect">
            <a:avLst>
              <a:gd name="adj" fmla="val 565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5" name="Text 2"/>
          <p:cNvSpPr/>
          <p:nvPr/>
        </p:nvSpPr>
        <p:spPr>
          <a:xfrm>
            <a:off x="947976" y="2412325"/>
            <a:ext cx="261246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Integración Única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7976" y="2864168"/>
            <a:ext cx="3302913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Honeypot + monitoreo + gestión TI en una sola plataforma accesible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6418" y="2195751"/>
            <a:ext cx="3736181" cy="1553647"/>
          </a:xfrm>
          <a:prstGeom prst="roundRect">
            <a:avLst>
              <a:gd name="adj" fmla="val 565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8" name="Text 5"/>
          <p:cNvSpPr/>
          <p:nvPr/>
        </p:nvSpPr>
        <p:spPr>
          <a:xfrm>
            <a:off x="4892993" y="2412325"/>
            <a:ext cx="288893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Enfoque Cloud-Native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2993" y="2864168"/>
            <a:ext cx="3303032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Tecnologías abiertas que reducen barreras económicas de entrada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1401" y="3958352"/>
            <a:ext cx="7681198" cy="1219319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Text 8"/>
          <p:cNvSpPr/>
          <p:nvPr/>
        </p:nvSpPr>
        <p:spPr>
          <a:xfrm>
            <a:off x="947976" y="4174927"/>
            <a:ext cx="298894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Prácticas Profesionales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7976" y="4626769"/>
            <a:ext cx="724804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DevOps, CI/CD y gestión de incidencias desde el diseño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1401" y="5412700"/>
            <a:ext cx="7681198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Sentinel Pi no inventa la ciberseguridad ni la gestión de TI, pero propone una forma más accesible, unificada y profesional de abordar ambas en un mismo producto, especialmente adecuada para organizaciones con recursos limitados y contextos educativos.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1401" y="6985040"/>
            <a:ext cx="7681198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Equipo: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Leslie Janet Aparicio Castro, Carlos Armando Aranda Hernández, José Alejandro Briones Arroyo, Jazziel Rodríguez López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55275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Problema: Fragmentación en Seguridad TI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 organizaciones enfrentan un desafío crítico: herramientas de seguridad y gestión de TI completamente separadas. Esta fragmentación genera costos elevados, falta de visibilidad unificada y tiempos de respuesta lentos ante incidentes.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 PYMEs (Pequeña y Mediana Empresas) especialmente sufren al necesitar múltiples plataformas costosas para cubrir necesidades básicas de seguridad y operación.</a:t>
            </a:r>
            <a:endParaRPr lang="en-US" sz="1600" dirty="0"/>
          </a:p>
        </p:txBody>
      </p:sp>
      <p:pic>
        <p:nvPicPr>
          <p:cNvPr id="6" name="Picture 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B7D91CEA-F2FB-F3B4-6FD4-F88AC96B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" y="255151"/>
            <a:ext cx="3813691" cy="77192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0894" y="1206222"/>
            <a:ext cx="734841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Nuestra Solución Innovadora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200894" y="2150269"/>
            <a:ext cx="3755469" cy="2661166"/>
          </a:xfrm>
          <a:prstGeom prst="roundRect">
            <a:avLst>
              <a:gd name="adj" fmla="val 32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87" y="2361962"/>
            <a:ext cx="612338" cy="61233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0942" y="2530316"/>
            <a:ext cx="275511" cy="27551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12587" y="3178373"/>
            <a:ext cx="263151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 Integrada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6412587" y="3619619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Monitoreo y detección de ataques digitales con registro de IPs, protocolos y geolocalización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10160437" y="2150269"/>
            <a:ext cx="3755469" cy="2661166"/>
          </a:xfrm>
          <a:prstGeom prst="roundRect">
            <a:avLst>
              <a:gd name="adj" fmla="val 322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2130" y="2361962"/>
            <a:ext cx="612338" cy="612338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0484" y="2530316"/>
            <a:ext cx="275511" cy="27551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372130" y="3178373"/>
            <a:ext cx="263556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Centralizada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10372130" y="3619619"/>
            <a:ext cx="333208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 unificado de usuarios, dispositivos y servicios de TI en una sola plataforma</a:t>
            </a:r>
            <a:endParaRPr lang="en-US" sz="1600" dirty="0"/>
          </a:p>
        </p:txBody>
      </p:sp>
      <p:sp>
        <p:nvSpPr>
          <p:cNvPr id="15" name="Shape 7"/>
          <p:cNvSpPr/>
          <p:nvPr/>
        </p:nvSpPr>
        <p:spPr>
          <a:xfrm>
            <a:off x="6200894" y="5015508"/>
            <a:ext cx="7715012" cy="2007751"/>
          </a:xfrm>
          <a:prstGeom prst="roundRect">
            <a:avLst>
              <a:gd name="adj" fmla="val 42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2587" y="5227201"/>
            <a:ext cx="612338" cy="612338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0942" y="5395555"/>
            <a:ext cx="275511" cy="275511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412587" y="6043613"/>
            <a:ext cx="26581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Tecnología Accesible</a:t>
            </a:r>
            <a:endParaRPr lang="en-US" sz="2000" dirty="0"/>
          </a:p>
        </p:txBody>
      </p:sp>
      <p:sp>
        <p:nvSpPr>
          <p:cNvPr id="19" name="Text 9"/>
          <p:cNvSpPr/>
          <p:nvPr/>
        </p:nvSpPr>
        <p:spPr>
          <a:xfrm>
            <a:off x="6412587" y="6484858"/>
            <a:ext cx="72916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Basado en open source y despliegue en la nube para reducir costos operativos</a:t>
            </a:r>
            <a:endParaRPr lang="en-US" sz="1600" dirty="0"/>
          </a:p>
        </p:txBody>
      </p:sp>
      <p:pic>
        <p:nvPicPr>
          <p:cNvPr id="20" name="Picture 19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BCB86A3D-19B9-95C8-EEBA-F3E743C327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07817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Innovación Principal: Integración Total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3104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Eventos de Seguridad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Intentos de intrusión, escaneos y ataques detectados en tiempo real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3233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Correlación Inteligente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Relaciona amenazas con usuarios, dispositivos y servicios específicos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3231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Decisiones Informadas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Prioriza mantenimiento basándose en patrones de riesgo identificados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749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diferencia de suites empresariales costosas, Sentinel Pi ofrece integración seguridad + operación TI en formato accesible para PYMEs y organizaciones educativas.</a:t>
            </a:r>
            <a:endParaRPr lang="en-US" sz="1750" dirty="0"/>
          </a:p>
        </p:txBody>
      </p:sp>
      <p:pic>
        <p:nvPicPr>
          <p:cNvPr id="13" name="Picture 1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A9762438-FBEA-5E70-41A3-DDB967272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7057073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Arquitectura Cloud-Native Moderna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237"/>
            <a:ext cx="2366486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Stack Tecnológico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2093" y="1774865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Node.js + Express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082403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Angular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2093" y="2389942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Base de datos: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MongoDB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2093" y="2697480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Contenedores: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Docker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52093" y="3005018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Hosting: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Koyeb + Vercel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2093" y="3399353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Diseñado para escalar mediante microservicios y contenedores, facilitando evolución sin reconstrucción completa.</a:t>
            </a:r>
            <a:endParaRPr lang="en-US" sz="1200" dirty="0"/>
          </a:p>
        </p:txBody>
      </p:sp>
      <p:pic>
        <p:nvPicPr>
          <p:cNvPr id="11" name="Picture 10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0E0E1B99-2FF4-2233-82B7-ADBF1DB37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6563"/>
            <a:ext cx="10760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Pipeline de Despliegue Automatizado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89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4015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768322"/>
            <a:ext cx="2987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Validación de Código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25874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Verificación automática en rama principal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2389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594015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2768322"/>
            <a:ext cx="3351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Pruebas y Construcción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25874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Instalación de dependencias y compilación de componentes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018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50782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547830"/>
            <a:ext cx="3140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Empaquetado Docker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03824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Creación de contenedores para backend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0184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350782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45478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Despliegue Dual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03824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Backend a Koyeb, frontend a Vercel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578096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E0C41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109811"/>
            <a:ext cx="283488" cy="2268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10981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nivel de automatización CI/CD es inusual en proyectos académicos, tratando Sentinel Pi como un servicio de producción real con capacidad de rollback rápido.</a:t>
            </a:r>
            <a:endParaRPr lang="en-US" sz="1750" dirty="0"/>
          </a:p>
        </p:txBody>
      </p:sp>
      <p:pic>
        <p:nvPicPr>
          <p:cNvPr id="22" name="Picture 21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577AC7F2-C7A6-8CA1-1156-606428A3E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51" y="236815"/>
            <a:ext cx="3756779" cy="77559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9578" y="669965"/>
            <a:ext cx="7817644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Métricas y Observabilidad Profesional</a:t>
            </a:r>
            <a:endParaRPr lang="en-US" sz="3700" dirty="0"/>
          </a:p>
        </p:txBody>
      </p:sp>
      <p:sp>
        <p:nvSpPr>
          <p:cNvPr id="5" name="Shape 1"/>
          <p:cNvSpPr/>
          <p:nvPr/>
        </p:nvSpPr>
        <p:spPr>
          <a:xfrm>
            <a:off x="6149578" y="2138363"/>
            <a:ext cx="7817644" cy="1440656"/>
          </a:xfrm>
          <a:prstGeom prst="roundRect">
            <a:avLst>
              <a:gd name="adj" fmla="val 552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6" name="Shape 2"/>
          <p:cNvSpPr/>
          <p:nvPr/>
        </p:nvSpPr>
        <p:spPr>
          <a:xfrm>
            <a:off x="6172438" y="2161223"/>
            <a:ext cx="757952" cy="1394936"/>
          </a:xfrm>
          <a:prstGeom prst="roundRect">
            <a:avLst>
              <a:gd name="adj" fmla="val 6881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5443" y="2716530"/>
            <a:ext cx="284202" cy="284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19818" y="2350651"/>
            <a:ext cx="236851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119818" y="2760226"/>
            <a:ext cx="663511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Latencia por endpoint, ataques por minuto, intentos de login por IP, uso de CPU/memoria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6149578" y="3768447"/>
            <a:ext cx="7817644" cy="1137404"/>
          </a:xfrm>
          <a:prstGeom prst="roundRect">
            <a:avLst>
              <a:gd name="adj" fmla="val 699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1" name="Shape 6"/>
          <p:cNvSpPr/>
          <p:nvPr/>
        </p:nvSpPr>
        <p:spPr>
          <a:xfrm>
            <a:off x="6172438" y="3791307"/>
            <a:ext cx="757952" cy="1091684"/>
          </a:xfrm>
          <a:prstGeom prst="roundRect">
            <a:avLst>
              <a:gd name="adj" fmla="val 6881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5443" y="4194929"/>
            <a:ext cx="284202" cy="28420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19818" y="3980736"/>
            <a:ext cx="236851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119818" y="4390311"/>
            <a:ext cx="663511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Tiempos de carga, errores en consola, fallas de rutas y comunicación con API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6149578" y="5095280"/>
            <a:ext cx="7817644" cy="1137404"/>
          </a:xfrm>
          <a:prstGeom prst="roundRect">
            <a:avLst>
              <a:gd name="adj" fmla="val 699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16" name="Shape 10"/>
          <p:cNvSpPr/>
          <p:nvPr/>
        </p:nvSpPr>
        <p:spPr>
          <a:xfrm>
            <a:off x="6172438" y="5118140"/>
            <a:ext cx="757952" cy="1091684"/>
          </a:xfrm>
          <a:prstGeom prst="roundRect">
            <a:avLst>
              <a:gd name="adj" fmla="val 6881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05443" y="5521762"/>
            <a:ext cx="284202" cy="28420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19818" y="5307568"/>
            <a:ext cx="236851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de Datos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7119818" y="5717143"/>
            <a:ext cx="663511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Volumen de documentos, tiempos de consulta, estado de índices</a:t>
            </a:r>
            <a:endParaRPr lang="en-US" sz="1450" dirty="0"/>
          </a:p>
        </p:txBody>
      </p:sp>
      <p:sp>
        <p:nvSpPr>
          <p:cNvPr id="20" name="Shape 13"/>
          <p:cNvSpPr/>
          <p:nvPr/>
        </p:nvSpPr>
        <p:spPr>
          <a:xfrm>
            <a:off x="6149578" y="6422112"/>
            <a:ext cx="7817644" cy="1137404"/>
          </a:xfrm>
          <a:prstGeom prst="roundRect">
            <a:avLst>
              <a:gd name="adj" fmla="val 699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MX"/>
          </a:p>
        </p:txBody>
      </p:sp>
      <p:sp>
        <p:nvSpPr>
          <p:cNvPr id="21" name="Shape 14"/>
          <p:cNvSpPr/>
          <p:nvPr/>
        </p:nvSpPr>
        <p:spPr>
          <a:xfrm>
            <a:off x="6172438" y="6444972"/>
            <a:ext cx="757952" cy="1091684"/>
          </a:xfrm>
          <a:prstGeom prst="roundRect">
            <a:avLst>
              <a:gd name="adj" fmla="val 6881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s-MX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05443" y="6848594"/>
            <a:ext cx="284202" cy="284202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119818" y="6634401"/>
            <a:ext cx="2368510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Infraestructura</a:t>
            </a:r>
            <a:endParaRPr lang="en-US" sz="1850" dirty="0"/>
          </a:p>
        </p:txBody>
      </p:sp>
      <p:sp>
        <p:nvSpPr>
          <p:cNvPr id="24" name="Text 16"/>
          <p:cNvSpPr/>
          <p:nvPr/>
        </p:nvSpPr>
        <p:spPr>
          <a:xfrm>
            <a:off x="7119818" y="7043976"/>
            <a:ext cx="663511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Estado de servicios en Koyeb/Vercel, logs de red y errores</a:t>
            </a:r>
            <a:endParaRPr lang="en-US" sz="1450" dirty="0"/>
          </a:p>
        </p:txBody>
      </p:sp>
      <p:pic>
        <p:nvPicPr>
          <p:cNvPr id="25" name="Picture 24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FDF6CDCE-BEAE-4DEC-0001-32C57B8C00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5328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Profesional de Desarrollo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94454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Procesos Implementados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2454771"/>
            <a:ext cx="102989" cy="1029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0724" y="2345174"/>
            <a:ext cx="291441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de Incidencias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30724" y="2873454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Registro, análisis, resolución y verificación estructurada de errores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3725287"/>
            <a:ext cx="102989" cy="10298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0724" y="3615690"/>
            <a:ext cx="3499961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Versionamiento Semántico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030724" y="4143970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 con ramas feature/, main estable y versionado vX.Y.Z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4995803"/>
            <a:ext cx="102989" cy="1029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0724" y="4886206"/>
            <a:ext cx="288702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Trazabilidad Completa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30724" y="5414486"/>
            <a:ext cx="603301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Documentación de cambios y capacidad de rollback planificado</a:t>
            </a:r>
            <a:endParaRPr lang="en-US" sz="1600" dirty="0"/>
          </a:p>
        </p:txBody>
      </p:sp>
      <p:pic>
        <p:nvPicPr>
          <p:cNvPr id="14" name="Picture 13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3D05A8FB-D583-747E-E312-AC0C6750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7015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y Sostenibilidad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0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Social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6137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Aumenta confianza en servicios digitales reduciendo riesgos de ataques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70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Ética y Privacidad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36137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Uso responsable de datos con transparencia y protección de información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70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Económico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6137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Suscripciones SaaS sostenibles tras inversión inicial propia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7096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Formación Profesional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71570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Fomenta competencias en ciberseguridad y desarrollo seguro</a:t>
            </a:r>
            <a:endParaRPr lang="en-US" sz="1750" dirty="0"/>
          </a:p>
        </p:txBody>
      </p:sp>
      <p:pic>
        <p:nvPicPr>
          <p:cNvPr id="11" name="Picture 10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D806793C-1051-6DD9-AFCB-58B679C03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937" y="7715178"/>
            <a:ext cx="2081463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586</Words>
  <Application>Microsoft Office PowerPoint</Application>
  <PresentationFormat>Custom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Light</vt:lpstr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Alejandro Briones</dc:creator>
  <cp:lastModifiedBy>Alejandro Briones</cp:lastModifiedBy>
  <cp:revision>3</cp:revision>
  <dcterms:created xsi:type="dcterms:W3CDTF">2025-12-12T04:06:43Z</dcterms:created>
  <dcterms:modified xsi:type="dcterms:W3CDTF">2025-12-12T04:08:53Z</dcterms:modified>
</cp:coreProperties>
</file>